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1" r:id="rId5"/>
    <p:sldId id="262" r:id="rId6"/>
    <p:sldId id="265" r:id="rId7"/>
    <p:sldId id="264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  <a:srgbClr val="000000"/>
    <a:srgbClr val="A28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10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4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0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9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88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1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6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377440"/>
            <a:ext cx="8991600" cy="1645920"/>
          </a:xfrm>
          <a:solidFill>
            <a:srgbClr val="A28968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endPos="0" dir="5400000" sy="-100000" algn="bl" rotWithShape="0"/>
            <a:softEdge rad="0"/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en-US" sz="5300" b="1" spc="0" dirty="0" smtClean="0">
                <a:ln w="1270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Commander</a:t>
            </a:r>
            <a:r>
              <a:rPr lang="en-US" b="1" spc="0" dirty="0" smtClean="0">
                <a:ln w="1270">
                  <a:noFill/>
                </a:ln>
              </a:rPr>
              <a:t/>
            </a:r>
            <a:br>
              <a:rPr lang="en-US" b="1" spc="0" dirty="0" smtClean="0">
                <a:ln w="1270">
                  <a:noFill/>
                </a:ln>
              </a:rPr>
            </a:br>
            <a: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Discord bot to make</a:t>
            </a:r>
            <a:b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 management pain-free</a:t>
            </a:r>
            <a:endParaRPr lang="en-US" sz="3100" b="1" spc="0" dirty="0">
              <a:ln w="1270">
                <a:noFill/>
              </a:ln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0955" y="4126076"/>
            <a:ext cx="7606646" cy="538717"/>
          </a:xfr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Christian Sauls</a:t>
            </a:r>
            <a:r>
              <a:rPr lang="en-US" cap="none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       </a:t>
            </a:r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</a:t>
            </a:r>
            <a:r>
              <a:rPr lang="en-US" cap="none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ngineering: COSC 412-101</a:t>
            </a:r>
            <a:endParaRPr lang="en-US" cap="none" spc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7432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9614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What Is Discord?</a:t>
            </a:r>
            <a:br>
              <a:rPr lang="en-US" dirty="0" smtClean="0">
                <a:latin typeface="Whitney"/>
              </a:rPr>
            </a:br>
            <a:r>
              <a:rPr lang="en-US" dirty="0" smtClean="0">
                <a:latin typeface="Whitney"/>
              </a:rPr>
              <a:t>(A Quick Introduction)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A popular free proprietary messaging and VoIP application and digital distribution platform, launched May 2015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Over 250 million registered users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56 million active users per month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850 million messages sent every day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Popular with online personalities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YouTube, Twitch, etc.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Easy for content creators to interact with their audiences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Easiest way to create a community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433866"/>
            <a:ext cx="1731264" cy="1731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8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Purpose of Discord Bots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Simplify administrative duties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Text commands instead of manually navigating and clicking buttons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Dynamically interact with your users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Automated welcome text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Stylized messages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Message thumbnails, hyperlinks, and more; known as “embeds”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Endless automation possibilities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High-quality user experience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29" y="4923148"/>
            <a:ext cx="1091153" cy="10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Commander’s abilities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Auto-greet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Moderation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!ban, !unban, !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softban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, !kick, !mute, !delete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Information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!stats, !user-info, !role-info, !server-roles, !server-info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Tools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!time-until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Math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!add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…and more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33" y="2688670"/>
            <a:ext cx="1330696" cy="3425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2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Technologies Used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Node application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JavaScript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Discord.js API wrapper library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TypeScript</a:t>
            </a:r>
            <a:endParaRPr lang="en-US" dirty="0" smtClean="0">
              <a:solidFill>
                <a:srgbClr val="000000"/>
              </a:solidFill>
              <a:latin typeface="Whitney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Deployed on 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Heroku</a:t>
            </a:r>
            <a:endParaRPr lang="en-US" dirty="0" smtClean="0">
              <a:solidFill>
                <a:srgbClr val="000000"/>
              </a:solidFill>
              <a:latin typeface="Whitney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Made with all the tools that</a:t>
            </a:r>
            <a:br>
              <a:rPr lang="en-US" dirty="0" smtClean="0">
                <a:solidFill>
                  <a:srgbClr val="000000"/>
                </a:solidFill>
                <a:latin typeface="Whitney"/>
              </a:rPr>
            </a:br>
            <a:r>
              <a:rPr lang="en-US" dirty="0" smtClean="0">
                <a:solidFill>
                  <a:srgbClr val="000000"/>
                </a:solidFill>
                <a:latin typeface="Whitney"/>
              </a:rPr>
              <a:t>developers already know and love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4886"/>
            <a:ext cx="3969881" cy="3653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4100058"/>
            <a:ext cx="365760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3227822"/>
            <a:ext cx="36576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t="21290" r="24479" b="21288"/>
          <a:stretch/>
        </p:blipFill>
        <p:spPr>
          <a:xfrm>
            <a:off x="5802299" y="2791704"/>
            <a:ext cx="324705" cy="365760"/>
          </a:xfrm>
          <a:prstGeom prst="snip2Same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4533450"/>
            <a:ext cx="365760" cy="36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366394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0" y="2377440"/>
            <a:ext cx="8991600" cy="1645920"/>
          </a:xfrm>
          <a:solidFill>
            <a:srgbClr val="7289DA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endPos="0" dir="5400000" sy="-100000" algn="bl" rotWithShape="0"/>
            <a:softEdge rad="0"/>
          </a:effectLst>
        </p:spPr>
        <p:txBody>
          <a:bodyPr anchor="ctr">
            <a:normAutofit/>
          </a:bodyPr>
          <a:lstStyle/>
          <a:p>
            <a:r>
              <a:rPr lang="en-US" sz="5300" b="1" spc="0" dirty="0" smtClean="0">
                <a:ln w="1270"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Live Demo</a:t>
            </a:r>
            <a:endParaRPr lang="en-US" sz="3100" b="1" spc="0" dirty="0">
              <a:ln w="1270">
                <a:noFill/>
              </a:ln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960"/>
            <a:ext cx="27432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090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Future Plans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Functionality added incrementally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Database for per-guild configuration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Commander currently has assumptions about channels, roles, and permissions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Allow guild owners to set these variables per guild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Guild auto-configure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Take a freshly-created guild and automatically configure 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Prompted with choices during configuration:</a:t>
            </a:r>
            <a:br>
              <a:rPr lang="en-US" dirty="0" smtClean="0">
                <a:solidFill>
                  <a:srgbClr val="000000"/>
                </a:solidFill>
                <a:latin typeface="Whitney"/>
              </a:rPr>
            </a:br>
            <a:r>
              <a:rPr lang="en-US" dirty="0" smtClean="0">
                <a:solidFill>
                  <a:srgbClr val="000000"/>
                </a:solidFill>
                <a:latin typeface="Whitney"/>
              </a:rPr>
              <a:t>Restrict access until given member role?</a:t>
            </a:r>
            <a:r>
              <a:rPr lang="en-US" dirty="0">
                <a:solidFill>
                  <a:srgbClr val="000000"/>
                </a:solidFill>
                <a:latin typeface="Whitney"/>
              </a:rPr>
              <a:t> Greet new members? 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Set guild variables.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Music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Queue music to play in a voice channel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YouTube, 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Soundcloud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Endless possibilities with easy extensibility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86" y="4712163"/>
            <a:ext cx="1121372" cy="1121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62" y="2839621"/>
            <a:ext cx="1290820" cy="16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90000"/>
            </a:srgbClr>
          </a:solidFill>
          <a:ln w="63500"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600200" y="4146100"/>
            <a:ext cx="8991600" cy="538717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7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Parcel">
  <a:themeElements>
    <a:clrScheme name="Custom 35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23272A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896</TotalTime>
  <Words>225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Gill Sans MT</vt:lpstr>
      <vt:lpstr>Segoe UI Light</vt:lpstr>
      <vt:lpstr>Segoe UI Semilight</vt:lpstr>
      <vt:lpstr>Whitney</vt:lpstr>
      <vt:lpstr>Parcel</vt:lpstr>
      <vt:lpstr>Commander A Discord bot to make server management pain-free</vt:lpstr>
      <vt:lpstr>What Is Discord? (A Quick Introduction)</vt:lpstr>
      <vt:lpstr>Purpose of Discord Bots</vt:lpstr>
      <vt:lpstr>Commander’s abilities</vt:lpstr>
      <vt:lpstr>Technologies Used</vt:lpstr>
      <vt:lpstr>Live Demo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37</cp:revision>
  <dcterms:created xsi:type="dcterms:W3CDTF">2020-05-05T05:21:53Z</dcterms:created>
  <dcterms:modified xsi:type="dcterms:W3CDTF">2020-05-05T20:27:10Z</dcterms:modified>
</cp:coreProperties>
</file>